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7744402"/>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151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мамыр </a:t>
            </a:r>
            <a:endParaRPr lang="kk-KZ" sz="1200" b="1" dirty="0" smtClean="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30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мамыр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31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түнде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a:t>
            </a:r>
            <a:r>
              <a:rPr lang="kk-KZ" sz="1200" dirty="0" smtClean="0">
                <a:latin typeface="Times New Roman" panose="02020603050405020304" pitchFamily="18" charset="0"/>
                <a:cs typeface="Times New Roman" panose="02020603050405020304" pitchFamily="18" charset="0"/>
              </a:rPr>
              <a:t>ғ</a:t>
            </a:r>
            <a:r>
              <a:rPr lang="ru-RU" sz="1200" dirty="0" err="1" smtClean="0">
                <a:latin typeface="Times New Roman" panose="02020603050405020304" pitchFamily="18" charset="0"/>
                <a:cs typeface="Times New Roman" panose="02020603050405020304" pitchFamily="18" charset="0"/>
              </a:rPr>
              <a:t>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оңтүстык-батысқа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t>.</a:t>
            </a:r>
            <a:r>
              <a:rPr lang="kk-KZ" sz="1200" b="1" dirty="0" smtClean="0">
                <a:latin typeface="Times New Roman" panose="02020603050405020304" pitchFamily="18" charset="0"/>
                <a:cs typeface="Times New Roman" panose="02020603050405020304" pitchFamily="18" charset="0"/>
              </a:rPr>
              <a:t>                              </a:t>
            </a:r>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2024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01 маусым</a:t>
            </a:r>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31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01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Оңтүстік-батыстан </a:t>
            </a:r>
            <a:r>
              <a:rPr lang="kk-KZ" sz="1200" dirty="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7-12</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8-10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0271216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54626" y="3275053"/>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213223"/>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31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 Лемешко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20080</TotalTime>
  <Words>579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3836</cp:revision>
  <cp:lastPrinted>2021-07-01T07:38:07Z</cp:lastPrinted>
  <dcterms:created xsi:type="dcterms:W3CDTF">2018-03-27T06:03:00Z</dcterms:created>
  <dcterms:modified xsi:type="dcterms:W3CDTF">2024-05-30T08:47:24Z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