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252851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30</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30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9244897"/>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31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түнде жаңбыр. Солтүстіктен жел соғады, күші 7-12 м/с. Ауа температурасы түнде 4-6, күндіз 12-14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31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01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050" kern="1400">
                <a:solidFill>
                  <a:srgbClr val="000000"/>
                </a:solidFill>
                <a:latin typeface="Times New Roman" panose="02020603050405020304" pitchFamily="18" charset="0"/>
                <a:ea typeface="Times New Roman" panose="02020603050405020304" pitchFamily="18" charset="0"/>
              </a:rPr>
              <a:t>Оңтүстік-шығыстан</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31 мамырда, түнде 01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29642</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5071</cp:revision>
  <cp:lastPrinted>2023-01-16T10:13:34Z</cp:lastPrinted>
  <dcterms:created xsi:type="dcterms:W3CDTF">2018-03-27T06:03:00Z</dcterms:created>
  <dcterms:modified xsi:type="dcterms:W3CDTF">2024-05-30T05:52:53Z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