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218" autoAdjust="0"/>
  </p:normalViewPr>
  <p:slideViewPr>
    <p:cSldViewPr showGuides="1">
      <p:cViewPr varScale="1">
        <p:scale>
          <a:sx n="112" d="100"/>
          <a:sy n="112" d="100"/>
        </p:scale>
        <p:origin x="202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02142070"/>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151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30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мамыр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437" y="98449"/>
            <a:ext cx="4714908"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31 </a:t>
            </a:r>
            <a:r>
              <a:rPr lang="kk-KZ" altLang="ru-RU" sz="1200" b="1" dirty="0" smtClean="0">
                <a:latin typeface="Times New Roman" pitchFamily="18" charset="0"/>
                <a:cs typeface="Times New Roman" pitchFamily="18" charset="0"/>
              </a:rPr>
              <a:t>мамырға 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2024 </a:t>
            </a:r>
            <a:r>
              <a:rPr lang="ru-RU" altLang="ru-RU" sz="1200" b="1" dirty="0" err="1" smtClean="0">
                <a:solidFill>
                  <a:srgbClr val="000000"/>
                </a:solidFill>
                <a:latin typeface="Times New Roman" pitchFamily="18" charset="0"/>
                <a:cs typeface="Times New Roman" pitchFamily="18" charset="0"/>
              </a:rPr>
              <a:t>жылғы</a:t>
            </a:r>
            <a:r>
              <a:rPr lang="ru-RU" altLang="ru-RU" sz="1200" b="1" dirty="0" smtClean="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30</a:t>
            </a:r>
            <a:r>
              <a:rPr lang="kk-KZ" altLang="ru-RU" sz="1200" b="1" dirty="0" smtClean="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мамыр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kk-KZ" altLang="ru-RU" sz="1200" b="1" dirty="0" smtClean="0">
                <a:solidFill>
                  <a:srgbClr val="000000"/>
                </a:solidFill>
                <a:latin typeface="Times New Roman" pitchFamily="18" charset="0"/>
                <a:cs typeface="Times New Roman" pitchFamily="18" charset="0"/>
              </a:rPr>
              <a:t>31 </a:t>
            </a:r>
            <a:r>
              <a:rPr lang="kk-KZ" altLang="ru-RU" sz="1200" b="1" dirty="0" smtClean="0">
                <a:solidFill>
                  <a:srgbClr val="000000"/>
                </a:solidFill>
                <a:latin typeface="Times New Roman" pitchFamily="18" charset="0"/>
                <a:cs typeface="Times New Roman" pitchFamily="18" charset="0"/>
              </a:rPr>
              <a:t>мамыр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Көшпелі бұлтты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Желдің</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бағыты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батыстан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шығысқа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ауысады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күші</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3-8 м/с</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Ауа температурасы түнде </a:t>
            </a:r>
            <a:r>
              <a:rPr lang="kk-KZ" sz="1200" dirty="0" smtClean="0">
                <a:latin typeface="Times New Roman" pitchFamily="18" charset="0"/>
                <a:cs typeface="Times New Roman" pitchFamily="18" charset="0"/>
              </a:rPr>
              <a:t>11-13,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28-30</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болады</a:t>
            </a:r>
            <a:r>
              <a:rPr lang="ru-RU" sz="1200" dirty="0" smtClean="0">
                <a:latin typeface="Times New Roman" pitchFamily="18" charset="0"/>
                <a:cs typeface="Times New Roman" pitchFamily="18" charset="0"/>
              </a:rPr>
              <a:t>.</a:t>
            </a:r>
          </a:p>
          <a:p>
            <a:pPr algn="ctr"/>
            <a:r>
              <a:rPr lang="kk-KZ" sz="1200" b="1" dirty="0" smtClean="0">
                <a:solidFill>
                  <a:srgbClr val="000000"/>
                </a:solidFill>
                <a:latin typeface="Times New Roman" pitchFamily="18" charset="0"/>
                <a:cs typeface="Times New Roman" pitchFamily="18" charset="0"/>
              </a:rPr>
              <a:t>01 маусымға</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2024 ж. </a:t>
            </a:r>
            <a:r>
              <a:rPr lang="kk-KZ" sz="1200" b="1" dirty="0" smtClean="0">
                <a:solidFill>
                  <a:srgbClr val="000000"/>
                </a:solidFill>
                <a:latin typeface="Times New Roman" pitchFamily="18" charset="0"/>
                <a:cs typeface="Times New Roman" pitchFamily="18" charset="0"/>
              </a:rPr>
              <a:t>31 </a:t>
            </a:r>
            <a:r>
              <a:rPr lang="kk-KZ" sz="1200" b="1" dirty="0" smtClean="0">
                <a:solidFill>
                  <a:srgbClr val="000000"/>
                </a:solidFill>
                <a:latin typeface="Times New Roman" pitchFamily="18" charset="0"/>
                <a:cs typeface="Times New Roman" pitchFamily="18" charset="0"/>
              </a:rPr>
              <a:t>мамыр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01 маусым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Аздаған бұлтты, жауын-шашынсыз. </a:t>
            </a:r>
            <a:r>
              <a:rPr lang="kk-KZ" sz="1200" dirty="0" smtClean="0">
                <a:latin typeface="Times New Roman" pitchFamily="18" charset="0"/>
                <a:cs typeface="Times New Roman" pitchFamily="18" charset="0"/>
              </a:rPr>
              <a:t>Шығыстан, оңтүстік-шығыстан </a:t>
            </a:r>
            <a:r>
              <a:rPr lang="kk-KZ" sz="1200" dirty="0" smtClean="0">
                <a:latin typeface="Times New Roman" pitchFamily="18" charset="0"/>
                <a:cs typeface="Times New Roman" pitchFamily="18" charset="0"/>
              </a:rPr>
              <a:t>жел соғады, күші 0-5 </a:t>
            </a:r>
            <a:r>
              <a:rPr lang="ru-RU" sz="1200" dirty="0" smtClean="0">
                <a:latin typeface="Times New Roman" pitchFamily="18" charset="0"/>
                <a:cs typeface="Times New Roman" pitchFamily="18" charset="0"/>
              </a:rPr>
              <a:t>м/с</a:t>
            </a:r>
            <a:r>
              <a:rPr lang="kk-KZ" sz="1200" dirty="0" smtClean="0">
                <a:latin typeface="Times New Roman" pitchFamily="18" charset="0"/>
                <a:cs typeface="Times New Roman" pitchFamily="18" charset="0"/>
              </a:rPr>
              <a:t>. Ауа температурасы </a:t>
            </a:r>
            <a:r>
              <a:rPr lang="kk-KZ" sz="1200" dirty="0" smtClean="0">
                <a:latin typeface="Times New Roman" pitchFamily="18" charset="0"/>
                <a:cs typeface="Times New Roman" pitchFamily="18" charset="0"/>
              </a:rPr>
              <a:t>13-15 градус </a:t>
            </a:r>
            <a:r>
              <a:rPr lang="kk-KZ" sz="1200" dirty="0" smtClean="0">
                <a:latin typeface="Times New Roman" pitchFamily="18" charset="0"/>
                <a:cs typeface="Times New Roman" pitchFamily="18" charset="0"/>
              </a:rPr>
              <a:t>жылы болады.</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067254406"/>
              </p:ext>
            </p:extLst>
          </p:nvPr>
        </p:nvGraphicFramePr>
        <p:xfrm>
          <a:off x="5024438" y="4143380"/>
          <a:ext cx="4667576" cy="2144628"/>
        </p:xfrm>
        <a:graphic>
          <a:graphicData uri="http://schemas.openxmlformats.org/drawingml/2006/table">
            <a:tbl>
              <a:tblPr firstRow="1" bandRow="1">
                <a:tableStyleId>{5C22544A-7EE6-4342-B048-85BDC9FD1C3A}</a:tableStyleId>
              </a:tblPr>
              <a:tblGrid>
                <a:gridCol w="1771866">
                  <a:extLst>
                    <a:ext uri="{9D8B030D-6E8A-4147-A177-3AD203B41FA5}">
                      <a16:colId xmlns:a16="http://schemas.microsoft.com/office/drawing/2014/main" xmlns="" val="3583770891"/>
                    </a:ext>
                  </a:extLst>
                </a:gridCol>
                <a:gridCol w="1457141">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377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71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240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217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397</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0,079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7464">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118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0,592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40</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0,101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21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0,325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691709549"/>
              </p:ext>
            </p:extLst>
          </p:nvPr>
        </p:nvGraphicFramePr>
        <p:xfrm>
          <a:off x="5081587" y="6381328"/>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24438" y="3429000"/>
            <a:ext cx="4714907" cy="646331"/>
          </a:xfrm>
          <a:prstGeom prst="rect">
            <a:avLst/>
          </a:prstGeom>
          <a:noFill/>
          <a:ln w="9525">
            <a:noFill/>
          </a:ln>
        </p:spPr>
        <p:txBody>
          <a:bodyPr wrap="square">
            <a:spAutoFit/>
          </a:bodyPr>
          <a:lstStyle/>
          <a:p>
            <a:pPr algn="ct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30  </a:t>
            </a:r>
            <a:r>
              <a:rPr lang="kk-KZ" altLang="ru-RU" sz="1200" b="1" dirty="0" smtClean="0">
                <a:latin typeface="Times New Roman" panose="02020603050405020304" pitchFamily="18" charset="0"/>
                <a:cs typeface="Times New Roman" panose="02020603050405020304" pitchFamily="18" charset="0"/>
              </a:rPr>
              <a:t>мамырдағы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7" y="2199023"/>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2024 жылғы </a:t>
            </a:r>
            <a:r>
              <a:rPr lang="kk-KZ" sz="1200" dirty="0" smtClean="0">
                <a:solidFill>
                  <a:schemeClr val="tx1"/>
                </a:solidFill>
                <a:latin typeface="Times New Roman" panose="02020603050405020304" pitchFamily="18" charset="0"/>
                <a:cs typeface="Times New Roman" panose="02020603050405020304" pitchFamily="18" charset="0"/>
              </a:rPr>
              <a:t>31 </a:t>
            </a:r>
            <a:r>
              <a:rPr lang="kk-KZ" sz="1200" dirty="0" smtClean="0">
                <a:solidFill>
                  <a:schemeClr val="tx1"/>
                </a:solidFill>
                <a:latin typeface="Times New Roman" panose="02020603050405020304" pitchFamily="18" charset="0"/>
                <a:cs typeface="Times New Roman" panose="02020603050405020304" pitchFamily="18" charset="0"/>
              </a:rPr>
              <a:t>мамырда, </a:t>
            </a:r>
            <a:r>
              <a:rPr lang="kk-KZ" sz="1200" dirty="0" smtClean="0">
                <a:solidFill>
                  <a:schemeClr val="tx1"/>
                </a:solidFill>
                <a:latin typeface="Times New Roman" panose="02020603050405020304" pitchFamily="18" charset="0"/>
                <a:cs typeface="Times New Roman" panose="02020603050405020304" pitchFamily="18" charset="0"/>
              </a:rPr>
              <a:t>01 маусымда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жағдайлар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көтеріңкі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smtClean="0">
                <a:solidFill>
                  <a:schemeClr val="tx1"/>
                </a:solidFill>
                <a:latin typeface="Times New Roman" panose="02020603050405020304" pitchFamily="18" charset="0"/>
                <a:cs typeface="Times New Roman" panose="02020603050405020304" pitchFamily="18" charset="0"/>
              </a:rPr>
              <a:t>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7" y="3237667"/>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7314" y="621508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Тілеубергенова А.А.</a:t>
            </a:r>
            <a:r>
              <a:rPr lang="ru-RU" altLang="ru-RU" sz="1200" b="1" i="1" dirty="0" smtClean="0">
                <a:solidFill>
                  <a:srgbClr val="000000"/>
                </a:solidFill>
                <a:latin typeface="Times New Roman" panose="02020603050405020304" pitchFamily="18" charset="0"/>
                <a:cs typeface="Times New Roman" panose="02020603050405020304" pitchFamily="18" charset="0"/>
              </a:rPr>
              <a:t>/Проненко В.В.</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17835</TotalTime>
  <Words>523</Words>
  <Application>Microsoft Office PowerPoint</Application>
  <PresentationFormat>Лист A4 (210x297 мм)</PresentationFormat>
  <Paragraphs>98</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4381</cp:revision>
  <cp:lastPrinted>2021-07-01T07:38:07Z</cp:lastPrinted>
  <dcterms:created xsi:type="dcterms:W3CDTF">2018-03-27T06:03:00Z</dcterms:created>
  <dcterms:modified xsi:type="dcterms:W3CDTF">2024-05-30T09:41:09Z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