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63" d="100"/>
          <a:sy n="63"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7224595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460191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оңтүстіктен  </a:t>
            </a:r>
            <a:r>
              <a:rPr lang="kk-KZ" sz="1200" kern="1400" dirty="0">
                <a:solidFill>
                  <a:srgbClr val="000000"/>
                </a:solidFill>
                <a:latin typeface="Times New Roman"/>
                <a:ea typeface="Times New Roman"/>
              </a:rPr>
              <a:t>жел соғады, күші түнде </a:t>
            </a:r>
            <a:r>
              <a:rPr lang="kk-KZ" sz="1200" kern="1400" dirty="0" smtClean="0">
                <a:solidFill>
                  <a:srgbClr val="000000"/>
                </a:solidFill>
                <a:latin typeface="Times New Roman"/>
                <a:ea typeface="Times New Roman"/>
              </a:rPr>
              <a:t>1-6,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6-11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32-34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altLang="ru-RU" sz="1200" b="1" kern="1400" dirty="0">
              <a:solidFill>
                <a:srgbClr val="000000"/>
              </a:solidFill>
              <a:latin typeface="Times New Roman"/>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smtClean="0">
                <a:solidFill>
                  <a:srgbClr val="000000"/>
                </a:solidFill>
                <a:latin typeface="Times New Roman"/>
                <a:ea typeface="Times New Roman"/>
              </a:rPr>
              <a:t>бұлтты, жауын-шашынсыз. 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21-23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21172</TotalTime>
  <Words>582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3683</cp:revision>
  <cp:lastPrinted>2023-02-06T06:57:51Z</cp:lastPrinted>
  <dcterms:created xsi:type="dcterms:W3CDTF">2018-03-27T06:03:00Z</dcterms:created>
  <dcterms:modified xsi:type="dcterms:W3CDTF">2024-05-30T09:49:45Z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