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1338302"/>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151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30 </a:t>
                      </a:r>
                      <a:r>
                        <a:rPr lang="kk-KZ" altLang="zh-CN" sz="1200" b="1" i="1" baseline="0" dirty="0">
                          <a:solidFill>
                            <a:srgbClr val="002060"/>
                          </a:solidFill>
                          <a:latin typeface="Times New Roman" panose="02020603050405020304" pitchFamily="18" charset="0"/>
                          <a:cs typeface="Times New Roman" panose="02020603050405020304" pitchFamily="18" charset="0"/>
                        </a:rPr>
                        <a:t>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806222192"/>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0,014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0,008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37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0,074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820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0,164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0,040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0,021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3</a:t>
            </a:r>
            <a:r>
              <a:rPr lang="kk-KZ" altLang="ru-RU" sz="1200" b="1" dirty="0" smtClean="0">
                <a:solidFill>
                  <a:srgbClr val="000000"/>
                </a:solidFill>
                <a:latin typeface="Times New Roman" panose="02020603050405020304" pitchFamily="18" charset="0"/>
                <a:cs typeface="Times New Roman" panose="02020603050405020304" pitchFamily="18" charset="0"/>
              </a:rPr>
              <a:t>1 </a:t>
            </a:r>
            <a:r>
              <a:rPr lang="kk-KZ" altLang="ru-RU" sz="1200" b="1" dirty="0">
                <a:solidFill>
                  <a:srgbClr val="000000"/>
                </a:solidFill>
                <a:latin typeface="Times New Roman" panose="02020603050405020304" pitchFamily="18" charset="0"/>
                <a:cs typeface="Times New Roman" panose="02020603050405020304" pitchFamily="18" charset="0"/>
              </a:rPr>
              <a:t>мамырға арналған 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3</a:t>
            </a:r>
            <a:r>
              <a:rPr lang="ru-RU" altLang="ru-RU" sz="1200" b="1" dirty="0" smtClean="0">
                <a:solidFill>
                  <a:srgbClr val="000000"/>
                </a:solidFill>
                <a:latin typeface="Times New Roman" panose="02020603050405020304" pitchFamily="18" charset="0"/>
                <a:cs typeface="Times New Roman" panose="02020603050405020304" pitchFamily="18" charset="0"/>
              </a:rPr>
              <a:t>0 </a:t>
            </a:r>
            <a:r>
              <a:rPr lang="ru-RU" altLang="ru-RU" sz="1200" b="1" dirty="0" err="1">
                <a:solidFill>
                  <a:srgbClr val="000000"/>
                </a:solidFill>
                <a:latin typeface="Times New Roman" panose="02020603050405020304" pitchFamily="18" charset="0"/>
                <a:cs typeface="Times New Roman" panose="02020603050405020304" pitchFamily="18" charset="0"/>
              </a:rPr>
              <a:t>мамыр</a:t>
            </a:r>
            <a:r>
              <a:rPr lang="ru-RU" altLang="ru-RU" sz="1200" b="1" dirty="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smtClean="0">
                <a:solidFill>
                  <a:srgbClr val="000000"/>
                </a:solidFill>
                <a:latin typeface="Times New Roman" panose="02020603050405020304" pitchFamily="18" charset="0"/>
                <a:cs typeface="Times New Roman" panose="02020603050405020304" pitchFamily="18" charset="0"/>
              </a:rPr>
              <a:t> 3</a:t>
            </a:r>
            <a:r>
              <a:rPr lang="kk-KZ" altLang="ru-RU" sz="1200" b="1" dirty="0" smtClean="0">
                <a:solidFill>
                  <a:srgbClr val="000000"/>
                </a:solidFill>
                <a:latin typeface="Times New Roman" panose="02020603050405020304" pitchFamily="18" charset="0"/>
                <a:cs typeface="Times New Roman" panose="02020603050405020304" pitchFamily="18" charset="0"/>
              </a:rPr>
              <a:t>1 </a:t>
            </a:r>
            <a:r>
              <a:rPr lang="kk-KZ" altLang="ru-RU" sz="1200" b="1" dirty="0">
                <a:solidFill>
                  <a:srgbClr val="000000"/>
                </a:solidFill>
                <a:latin typeface="Times New Roman" panose="02020603050405020304" pitchFamily="18" charset="0"/>
                <a:cs typeface="Times New Roman" panose="02020603050405020304" pitchFamily="18" charset="0"/>
              </a:rPr>
              <a:t>мамыр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200" dirty="0" smtClean="0">
                <a:solidFill>
                  <a:srgbClr val="000000"/>
                </a:solidFill>
                <a:latin typeface="Times New Roman" panose="02020603050405020304" pitchFamily="18" charset="0"/>
                <a:cs typeface="Times New Roman" panose="02020603050405020304" pitchFamily="18" charset="0"/>
                <a:sym typeface="+mn-ea"/>
              </a:rPr>
              <a:t>бұлтты</a:t>
            </a:r>
            <a:r>
              <a:rPr lang="kk-KZ" sz="1200" dirty="0">
                <a:solidFill>
                  <a:srgbClr val="000000"/>
                </a:solidFill>
                <a:latin typeface="Times New Roman" panose="02020603050405020304" pitchFamily="18" charset="0"/>
                <a:cs typeface="Times New Roman" panose="02020603050405020304" pitchFamily="18" charset="0"/>
                <a:sym typeface="+mn-ea"/>
              </a:rPr>
              <a:t>,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солтүстік-батыстан, </a:t>
            </a:r>
            <a:r>
              <a:rPr lang="ru-RU" sz="1200" dirty="0" err="1" smtClean="0">
                <a:solidFill>
                  <a:srgbClr val="000000"/>
                </a:solidFill>
                <a:latin typeface="Times New Roman" panose="02020603050405020304" pitchFamily="18" charset="0"/>
                <a:cs typeface="Times New Roman" panose="02020603050405020304" pitchFamily="18" charset="0"/>
                <a:sym typeface="+mn-ea"/>
              </a:rPr>
              <a:t>батыстан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a:solidFill>
                  <a:srgbClr val="000000"/>
                </a:solidFill>
                <a:latin typeface="Times New Roman" panose="02020603050405020304" pitchFamily="18" charset="0"/>
                <a:cs typeface="Times New Roman" panose="02020603050405020304" pitchFamily="18" charset="0"/>
                <a:sym typeface="+mn-ea"/>
              </a:rPr>
              <a:t>7-12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14-16,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31-33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01 </a:t>
            </a:r>
            <a:r>
              <a:rPr lang="kk-KZ" altLang="ru-RU" sz="1200" b="1" dirty="0" smtClean="0">
                <a:solidFill>
                  <a:srgbClr val="000000"/>
                </a:solidFill>
                <a:latin typeface="Times New Roman" panose="02020603050405020304" pitchFamily="18" charset="0"/>
                <a:cs typeface="Times New Roman" panose="02020603050405020304" pitchFamily="18" charset="0"/>
              </a:rPr>
              <a:t>маусымға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3</a:t>
            </a:r>
            <a:r>
              <a:rPr lang="ru-RU" altLang="ru-RU" sz="1200" b="1" dirty="0" smtClean="0">
                <a:solidFill>
                  <a:srgbClr val="000000"/>
                </a:solidFill>
                <a:latin typeface="Times New Roman" panose="02020603050405020304" pitchFamily="18" charset="0"/>
                <a:cs typeface="Times New Roman" panose="02020603050405020304" pitchFamily="18" charset="0"/>
              </a:rPr>
              <a:t>1 </a:t>
            </a:r>
            <a:r>
              <a:rPr lang="ru-RU" altLang="ru-RU" sz="1200" b="1" dirty="0" err="1">
                <a:solidFill>
                  <a:srgbClr val="000000"/>
                </a:solidFill>
                <a:latin typeface="Times New Roman" panose="02020603050405020304" pitchFamily="18" charset="0"/>
                <a:cs typeface="Times New Roman" panose="02020603050405020304" pitchFamily="18" charset="0"/>
              </a:rPr>
              <a:t>мамыр</a:t>
            </a:r>
            <a:r>
              <a:rPr lang="ru-RU" altLang="ru-RU" sz="1200" b="1" dirty="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smtClean="0">
                <a:solidFill>
                  <a:srgbClr val="000000"/>
                </a:solidFill>
                <a:latin typeface="Times New Roman" panose="02020603050405020304" pitchFamily="18" charset="0"/>
                <a:cs typeface="Times New Roman" panose="02020603050405020304" pitchFamily="18" charset="0"/>
              </a:rPr>
              <a:t> 01 </a:t>
            </a:r>
            <a:r>
              <a:rPr lang="kk-KZ" altLang="ru-RU" sz="1200" b="1" dirty="0" smtClean="0">
                <a:solidFill>
                  <a:srgbClr val="000000"/>
                </a:solidFill>
                <a:latin typeface="Times New Roman" panose="02020603050405020304" pitchFamily="18" charset="0"/>
                <a:cs typeface="Times New Roman" panose="02020603050405020304" pitchFamily="18" charset="0"/>
              </a:rPr>
              <a:t>маусым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200" dirty="0" smtClean="0">
                <a:solidFill>
                  <a:srgbClr val="000000"/>
                </a:solidFill>
                <a:latin typeface="Times New Roman" panose="02020603050405020304" pitchFamily="18" charset="0"/>
                <a:cs typeface="Times New Roman" panose="02020603050405020304" pitchFamily="18" charset="0"/>
                <a:sym typeface="+mn-ea"/>
              </a:rPr>
              <a:t>бұлтты</a:t>
            </a:r>
            <a:r>
              <a:rPr lang="kk-KZ" sz="1200" dirty="0">
                <a:solidFill>
                  <a:srgbClr val="000000"/>
                </a:solidFill>
                <a:latin typeface="Times New Roman" panose="02020603050405020304" pitchFamily="18" charset="0"/>
                <a:cs typeface="Times New Roman" panose="02020603050405020304" pitchFamily="18" charset="0"/>
                <a:sym typeface="+mn-ea"/>
              </a:rPr>
              <a:t>,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солтүстіктен </a:t>
            </a:r>
            <a:r>
              <a:rPr lang="ru-RU" sz="1200" dirty="0" smtClean="0">
                <a:solidFill>
                  <a:srgbClr val="000000"/>
                </a:solidFill>
                <a:latin typeface="Times New Roman" panose="02020603050405020304" pitchFamily="18" charset="0"/>
                <a:cs typeface="Times New Roman" panose="02020603050405020304" pitchFamily="18" charset="0"/>
                <a:sym typeface="+mn-ea"/>
              </a:rPr>
              <a:t>5</a:t>
            </a:r>
            <a:r>
              <a:rPr lang="kk-KZ" sz="1200" dirty="0" smtClean="0">
                <a:solidFill>
                  <a:srgbClr val="000000"/>
                </a:solidFill>
                <a:latin typeface="Times New Roman" panose="02020603050405020304" pitchFamily="18" charset="0"/>
                <a:cs typeface="Times New Roman" panose="02020603050405020304" pitchFamily="18" charset="0"/>
                <a:sym typeface="+mn-ea"/>
              </a:rPr>
              <a:t>-10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16-18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2024 </a:t>
            </a:r>
            <a:r>
              <a:rPr lang="ru-RU" sz="1200" dirty="0" err="1" smtClean="0">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31 </a:t>
            </a:r>
            <a:r>
              <a:rPr lang="ru-RU" sz="1200" dirty="0" err="1" smtClean="0">
                <a:solidFill>
                  <a:schemeClr val="tx1"/>
                </a:solidFill>
                <a:latin typeface="Times New Roman" pitchFamily="18" charset="0"/>
                <a:cs typeface="Times New Roman" pitchFamily="18" charset="0"/>
              </a:rPr>
              <a:t>мамыр</a:t>
            </a:r>
            <a:r>
              <a:rPr lang="ru-RU" sz="1200" dirty="0" smtClean="0">
                <a:solidFill>
                  <a:schemeClr val="tx1"/>
                </a:solidFill>
                <a:latin typeface="Times New Roman" pitchFamily="18" charset="0"/>
                <a:cs typeface="Times New Roman" pitchFamily="18" charset="0"/>
              </a:rPr>
              <a:t>, 01 </a:t>
            </a:r>
            <a:r>
              <a:rPr lang="kk-KZ" sz="1200" dirty="0" smtClean="0">
                <a:solidFill>
                  <a:schemeClr val="tx1"/>
                </a:solidFill>
                <a:latin typeface="Times New Roman" pitchFamily="18" charset="0"/>
                <a:cs typeface="Times New Roman" pitchFamily="18" charset="0"/>
              </a:rPr>
              <a:t>маусымға </a:t>
            </a:r>
            <a:r>
              <a:rPr lang="ru-RU" sz="1200" dirty="0" err="1">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6"/>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xmlns=""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dirty="0" smtClean="0">
                            <a:latin typeface="Times New Roman" panose="02020603050405020304" pitchFamily="18" charset="0"/>
                            <a:ea typeface="Times New Roman" panose="02020603050405020304" pitchFamily="18" charset="0"/>
                            <a:cs typeface="Times New Roman" panose="02020603050405020304" pitchFamily="18" charset="0"/>
                          </a:rPr>
                          <a:t>./</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Тастаева С.</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xmlns=""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xmlns=""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14652</TotalTime>
  <Words>552</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3131</cp:revision>
  <cp:lastPrinted>2021-07-01T07:38:07Z</cp:lastPrinted>
  <dcterms:created xsi:type="dcterms:W3CDTF">2018-03-27T06:03:00Z</dcterms:created>
  <dcterms:modified xsi:type="dcterms:W3CDTF">2024-05-30T06:29:43Z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