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5" d="100"/>
          <a:sy n="65" d="100"/>
        </p:scale>
        <p:origin x="-96"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457321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dirty="0" smtClean="0">
                <a:latin typeface="Times New Roman" panose="02020603050405020304" pitchFamily="18" charset="0"/>
                <a:cs typeface="Times New Roman" panose="02020603050405020304" pitchFamily="18" charset="0"/>
              </a:rPr>
              <a:t>, күндіз аздаған жауын-шашын. Солтүстіктен,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12</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градус,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24-26 </a:t>
            </a:r>
            <a:r>
              <a:rPr lang="kk-KZ" altLang="ru-RU" sz="1200" dirty="0">
                <a:latin typeface="Times New Roman" panose="02020603050405020304" pitchFamily="18" charset="0"/>
                <a:cs typeface="Times New Roman" panose="02020603050405020304" pitchFamily="18" charset="0"/>
              </a:rPr>
              <a:t>градус жылы. </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31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a:t>
            </a:r>
            <a:r>
              <a:rPr lang="kk-KZ"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rPr>
              <a:t>Солтүстік-батыстан жел </a:t>
            </a:r>
            <a:r>
              <a:rPr lang="kk-KZ" altLang="ru-RU" sz="1200" dirty="0" smtClean="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a:t>
            </a:r>
            <a:r>
              <a:rPr lang="kk-KZ" altLang="ru-RU" sz="1200" dirty="0" smtClean="0">
                <a:latin typeface="Times New Roman" pitchFamily="18" charset="0"/>
                <a:cs typeface="Times New Roman" pitchFamily="18" charset="0"/>
                <a:sym typeface="+mn-ea"/>
              </a:rPr>
              <a:t>-14, екпіні 15-20 м/с.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түнде 7-9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9127064"/>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0">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Жайнакова</a:t>
            </a:r>
            <a:r>
              <a:rPr lang="ru-RU" altLang="ru-RU" sz="1200" b="1" i="1" dirty="0">
                <a:solidFill>
                  <a:srgbClr val="000000"/>
                </a:solidFill>
                <a:latin typeface="Times New Roman" panose="02020603050405020304" pitchFamily="18" charset="0"/>
                <a:cs typeface="Times New Roman" panose="02020603050405020304" pitchFamily="18" charset="0"/>
              </a:rPr>
              <a:t> З.Ж.</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19189</TotalTime>
  <Words>496</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3647</cp:revision>
  <cp:lastPrinted>2021-07-01T07:38:07Z</cp:lastPrinted>
  <dcterms:created xsi:type="dcterms:W3CDTF">2018-03-27T06:03:00Z</dcterms:created>
  <dcterms:modified xsi:type="dcterms:W3CDTF">2024-05-30T09:22:18Z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