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AFE6BAF-C303-47A8-8540-D14D8B0B1F0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1652776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F5860-236A-4B6A-9917-6B15E0738C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09D73-8877-4567-9E58-9A13C9E73E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8732C-87F9-4F38-9CD2-1A45305602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F73DD-C6B3-49A1-92AC-07D1B3510F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C1E68-9469-4B31-9F7D-D5F3ECC0A0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0D96B-B168-4A98-8EC7-09DE8F1E43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C0510-67D4-4BF9-98DB-09ADFEA073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082E8-3AC1-417F-90B7-D4ADA4F2D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21C23-8C7E-496B-B3C2-5D22058AC4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7ADB5-B806-47F3-BA1C-34D176EBDE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BC0DE-D8EB-4FCC-A837-18161C9B9E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0A6CD19-1D62-45FD-8407-F1B8AD75EA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8928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31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kk-KZ" dirty="0">
                <a:solidFill>
                  <a:schemeClr val="tx1"/>
                </a:solidFill>
              </a:rPr>
              <a:t>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11-13</a:t>
            </a:r>
            <a:r>
              <a:rPr lang="ru-RU" dirty="0">
                <a:solidFill>
                  <a:schemeClr val="tx1"/>
                </a:solidFill>
              </a:rPr>
              <a:t>, днем 25-27 тепла.</a:t>
            </a:r>
          </a:p>
          <a:p>
            <a:pPr algn="just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31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01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м/с</a:t>
            </a:r>
            <a:r>
              <a:rPr lang="ru-RU" sz="1100" dirty="0" smtClean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12-14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31 мая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01 июня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условия будут способствовать</a:t>
            </a:r>
            <a:r>
              <a:rPr lang="ru-RU" altLang="en-US" dirty="0">
                <a:sym typeface="+mn-ea"/>
              </a:rPr>
              <a:t>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619824"/>
              </p:ext>
            </p:extLst>
          </p:nvPr>
        </p:nvGraphicFramePr>
        <p:xfrm>
          <a:off x="4962525" y="4135438"/>
          <a:ext cx="4816475" cy="203041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Канаева Б.К.</a:t>
            </a:r>
            <a:r>
              <a:rPr lang="ru-RU" altLang="ru-RU" sz="10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19846</TotalTime>
  <Words>771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4647</cp:revision>
  <cp:lastPrinted>2021-07-01T09:11:30Z</cp:lastPrinted>
  <dcterms:created xsi:type="dcterms:W3CDTF">2018-03-27T06:03:00Z</dcterms:created>
  <dcterms:modified xsi:type="dcterms:W3CDTF">2024-05-30T06:55:15Z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