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961174504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30 мая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36785287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мая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30 мая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31 мая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Небольшая облачность, без осадков. Ветер восточный, юго-восточный 3-8 м/с. Температура воздуха ночью 13-15, днем 29-31 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01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31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01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восточный, юго-восточный 3-8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2024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накоплению</a:t>
            </a:r>
            <a:r>
              <a:rPr lang="en-US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13571</TotalTime>
  <Words>620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3118</cp:revision>
  <cp:lastPrinted>2021-07-01T03:56:27Z</cp:lastPrinted>
  <dcterms:created xsi:type="dcterms:W3CDTF">2018-03-27T06:03:00Z</dcterms:created>
  <dcterms:modified xsi:type="dcterms:W3CDTF">2024-05-30T07:32:54Z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