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1" d="100"/>
          <a:sy n="101" d="100"/>
        </p:scale>
        <p:origin x="684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9300732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151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мая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5" y="374084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30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мая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</a:p>
          <a:p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блачно, дождь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9-14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7-9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</a:p>
          <a:p>
            <a:pPr algn="ctr">
              <a:spcBef>
                <a:spcPts val="0"/>
              </a:spcBef>
              <a:defRPr/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defRPr/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01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мая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июня</a:t>
            </a:r>
          </a:p>
          <a:p>
            <a:pPr lvl="0" indent="17780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3-8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3-5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42361" y="2398040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13793" y="33151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2,3 степени НМУ отсутствует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05158729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106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867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0,173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19332</TotalTime>
  <Words>585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3532</cp:revision>
  <cp:lastPrinted>2021-10-14T11:15:53Z</cp:lastPrinted>
  <dcterms:created xsi:type="dcterms:W3CDTF">2018-03-27T06:03:00Z</dcterms:created>
  <dcterms:modified xsi:type="dcterms:W3CDTF">2024-05-30T08:20:36Z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