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5062860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дождь. Ветер юго-западный с переходом на северо-западный 9-14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375" y="21862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5359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8188063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23364</TotalTime>
  <Words>626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3830</cp:revision>
  <cp:lastPrinted>2021-10-18T15:52:53Z</cp:lastPrinted>
  <dcterms:created xsi:type="dcterms:W3CDTF">2018-03-27T06:03:00Z</dcterms:created>
  <dcterms:modified xsi:type="dcterms:W3CDTF">2024-05-30T08:09:10Z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