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436403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31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5-10 м/с. Температура воздуха ночью 2-4, днем 15-17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31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по 08 ч. 01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45287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19497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3189</cp:revision>
  <cp:lastPrinted>2021-07-01T03:56:27Z</cp:lastPrinted>
  <dcterms:created xsi:type="dcterms:W3CDTF">2018-03-27T06:03:00Z</dcterms:created>
  <dcterms:modified xsi:type="dcterms:W3CDTF">2024-05-30T06:30:26Z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