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399632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с переходом на 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ночью 11-13, днем 28-30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32836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июня 2024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35967</TotalTime>
  <Words>598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4471</cp:revision>
  <cp:lastPrinted>2021-02-03T11:37:00Z</cp:lastPrinted>
  <dcterms:created xsi:type="dcterms:W3CDTF">2018-03-27T06:03:00Z</dcterms:created>
  <dcterms:modified xsi:type="dcterms:W3CDTF">2024-05-30T09:41:13Z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