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6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19287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днем гроза. Ветер северный, северо- западный 9-14 м/с. Температура воздуха ночью 6-8,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град, шквал. Ветер северо-восточный 9-14, порывы 15-20 м/с. Температура воздуха ночью 5-7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65857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20439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3737</cp:revision>
  <cp:lastPrinted>2021-07-01T03:56:27Z</cp:lastPrinted>
  <dcterms:created xsi:type="dcterms:W3CDTF">2018-03-27T06:03:00Z</dcterms:created>
  <dcterms:modified xsi:type="dcterms:W3CDTF">2024-05-30T09:00:25Z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