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66417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30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29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Жел 9-14 м/с. Ауа температурасы түнде 4-6, күндіз 9-11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31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30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872265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16524</TotalTime>
  <Words>567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3122</cp:revision>
  <cp:lastPrinted>2021-07-01T07:38:07Z</cp:lastPrinted>
  <dcterms:created xsi:type="dcterms:W3CDTF">2018-03-27T06:03:00Z</dcterms:created>
  <dcterms:modified xsi:type="dcterms:W3CDTF">2024-05-29T06:31:32Z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