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1923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687155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744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467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солтүстлік-батыстан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10-12,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28-30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31</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мамыр</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оңтүстлік-шығыстан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мамыр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25607</TotalTime>
  <Words>567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4986</cp:revision>
  <cp:lastPrinted>2021-07-01T03:56:27Z</cp:lastPrinted>
  <dcterms:created xsi:type="dcterms:W3CDTF">2018-03-27T06:03:00Z</dcterms:created>
  <dcterms:modified xsi:type="dcterms:W3CDTF">2024-05-29T07:14:58Z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