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5" d="100"/>
          <a:sy n="75"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7208813"/>
              </p:ext>
            </p:extLst>
          </p:nvPr>
        </p:nvGraphicFramePr>
        <p:xfrm>
          <a:off x="307975" y="302097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692527"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6036080"/>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Д.М</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19378</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3685</cp:revision>
  <cp:lastPrinted>2021-07-01T07:38:07Z</cp:lastPrinted>
  <dcterms:created xsi:type="dcterms:W3CDTF">2018-03-27T06:03:00Z</dcterms:created>
  <dcterms:modified xsi:type="dcterms:W3CDTF">2024-05-29T08:48:49Z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