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857906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9009299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a:t>
            </a:r>
            <a:r>
              <a:rPr lang="kk-KZ" sz="1100" dirty="0" smtClean="0">
                <a:latin typeface="Times New Roman" pitchFamily="18" charset="0"/>
                <a:cs typeface="Times New Roman" pitchFamily="18" charset="0"/>
              </a:rPr>
              <a:t>бұлтты, жауын-шашынсыз болады. Шығыстан жел соғады, күші 3-8 м/с. Ауа температурасы түнде 11-13, күндіз 27-29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31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12-14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30 </a:t>
            </a:r>
            <a:r>
              <a:rPr lang="ru-RU" sz="1100" dirty="0" err="1" smtClean="0">
                <a:solidFill>
                  <a:schemeClr val="tx1"/>
                </a:solidFill>
                <a:latin typeface="Times New Roman" panose="02020603050405020304" pitchFamily="18" charset="0"/>
                <a:cs typeface="Times New Roman" panose="02020603050405020304" pitchFamily="18" charset="0"/>
              </a:rPr>
              <a:t>мамырда</a:t>
            </a:r>
            <a:r>
              <a:rPr lang="ru-RU" sz="1100" dirty="0" smtClean="0">
                <a:solidFill>
                  <a:schemeClr val="tx1"/>
                </a:solidFill>
                <a:latin typeface="Times New Roman" panose="02020603050405020304" pitchFamily="18" charset="0"/>
                <a:cs typeface="Times New Roman" panose="02020603050405020304" pitchFamily="18" charset="0"/>
              </a:rPr>
              <a:t>, 31 </a:t>
            </a:r>
            <a:r>
              <a:rPr lang="ru-RU" sz="1100" dirty="0" err="1" smtClean="0">
                <a:solidFill>
                  <a:schemeClr val="tx1"/>
                </a:solidFill>
                <a:latin typeface="Times New Roman" panose="02020603050405020304" pitchFamily="18" charset="0"/>
                <a:cs typeface="Times New Roman" panose="02020603050405020304" pitchFamily="18" charset="0"/>
              </a:rPr>
              <a:t>мамырға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13695</TotalTime>
  <Words>581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3242</cp:revision>
  <cp:lastPrinted>2021-07-01T03:56:27Z</cp:lastPrinted>
  <dcterms:created xsi:type="dcterms:W3CDTF">2018-03-27T06:03:00Z</dcterms:created>
  <dcterms:modified xsi:type="dcterms:W3CDTF">2024-05-29T06:03:42Z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