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811618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50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оңтүстік-</a:t>
            </a:r>
            <a:r>
              <a:rPr lang="" sz="1200" dirty="0" smtClean="0">
                <a:solidFill>
                  <a:prstClr val="black"/>
                </a:solidFill>
                <a:latin typeface="Times New Roman" pitchFamily="18" charset="0"/>
                <a:cs typeface="Times New Roman" pitchFamily="18" charset="0"/>
              </a:rPr>
              <a:t>батыс</a:t>
            </a:r>
            <a:r>
              <a:rPr lang="kk-KZ" sz="1200" dirty="0" smtClean="0">
                <a:solidFill>
                  <a:prstClr val="black"/>
                </a:solidFill>
                <a:latin typeface="Times New Roman" pitchFamily="18" charset="0"/>
                <a:cs typeface="Times New Roman" pitchFamily="18" charset="0"/>
              </a:rPr>
              <a:t>қа ауысады, күші 5-10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8-10°, күндіз 21-23°</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3</a:t>
            </a:r>
            <a:r>
              <a:rPr lang=""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7-12</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12-14°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7221401"/>
              </p:ext>
            </p:extLst>
          </p:nvPr>
        </p:nvGraphicFramePr>
        <p:xfrm>
          <a:off x="5033956" y="3996979"/>
          <a:ext cx="4691064" cy="250705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331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Сероводород</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21690</TotalTime>
  <Words>621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3736</cp:revision>
  <cp:lastPrinted>2021-07-01T03:56:27Z</cp:lastPrinted>
  <dcterms:created xsi:type="dcterms:W3CDTF">2018-03-27T06:03:00Z</dcterms:created>
  <dcterms:modified xsi:type="dcterms:W3CDTF">2024-05-29T06:19:24Z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