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69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4316457"/>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150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a:t>
                      </a:r>
                      <a:r>
                        <a:rPr lang="kk-KZ" altLang="zh-CN" sz="1200" b="1" i="1" baseline="0" dirty="0">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14722" y="115888"/>
            <a:ext cx="4838877"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ru-RU" altLang="ru-RU" sz="1200" b="1" dirty="0" smtClean="0">
                <a:latin typeface="Times New Roman" panose="02020603050405020304" pitchFamily="18" charset="0"/>
                <a:cs typeface="Times New Roman" panose="02020603050405020304" pitchFamily="18" charset="0"/>
              </a:rPr>
              <a:t>30 </a:t>
            </a:r>
            <a:r>
              <a:rPr lang="kk-KZ" altLang="ru-RU" sz="1200" b="1" dirty="0">
                <a:latin typeface="Times New Roman" panose="02020603050405020304" pitchFamily="18" charset="0"/>
                <a:cs typeface="Times New Roman" panose="02020603050405020304" pitchFamily="18" charset="0"/>
              </a:rPr>
              <a:t>мамырға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жауын-шашынсыз. О</a:t>
            </a:r>
            <a:r>
              <a:rPr lang="kk-KZ" altLang="ru-RU" sz="1200" dirty="0" smtClean="0">
                <a:latin typeface="Times New Roman" panose="02020603050405020304" pitchFamily="18" charset="0"/>
                <a:cs typeface="Times New Roman" panose="02020603050405020304" pitchFamily="18" charset="0"/>
              </a:rPr>
              <a:t>ңтүстік-батыстан, батыстан</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жел соғады, күші </a:t>
            </a:r>
            <a:r>
              <a:rPr lang="kk-KZ" altLang="ru-RU" sz="1200" dirty="0" smtClean="0">
                <a:latin typeface="Times New Roman" panose="02020603050405020304" pitchFamily="18" charset="0"/>
                <a:cs typeface="Times New Roman" panose="02020603050405020304" pitchFamily="18" charset="0"/>
              </a:rPr>
              <a:t>9-14, күндіз екпіні 15-20 </a:t>
            </a:r>
            <a:r>
              <a:rPr lang="kk-KZ" altLang="ru-RU" sz="1200" dirty="0">
                <a:latin typeface="Times New Roman" panose="02020603050405020304" pitchFamily="18" charset="0"/>
                <a:cs typeface="Times New Roman" panose="02020603050405020304" pitchFamily="18" charset="0"/>
              </a:rPr>
              <a:t>м/с. Ауа температурасы </a:t>
            </a:r>
            <a:r>
              <a:rPr lang="kk-KZ" altLang="ru-RU" sz="1200" dirty="0" smtClean="0">
                <a:latin typeface="Times New Roman" panose="02020603050405020304" pitchFamily="18" charset="0"/>
                <a:cs typeface="Times New Roman" panose="02020603050405020304" pitchFamily="18" charset="0"/>
              </a:rPr>
              <a:t>9-11 градус,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26-28 </a:t>
            </a:r>
            <a:r>
              <a:rPr lang="kk-KZ" altLang="ru-RU" sz="1200" dirty="0">
                <a:latin typeface="Times New Roman" panose="02020603050405020304" pitchFamily="18" charset="0"/>
                <a:cs typeface="Times New Roman" panose="02020603050405020304" pitchFamily="18" charset="0"/>
              </a:rPr>
              <a:t>градус жылы. </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31 </a:t>
            </a:r>
            <a:r>
              <a:rPr lang="kk-KZ" altLang="ru-RU" sz="1200" b="1" dirty="0">
                <a:latin typeface="Times New Roman" panose="02020603050405020304" pitchFamily="18" charset="0"/>
                <a:cs typeface="Times New Roman" panose="02020603050405020304" pitchFamily="18" charset="0"/>
              </a:rPr>
              <a:t>мамырға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b="1" dirty="0">
              <a:latin typeface="Times New Roman" pitchFamily="18" charset="0"/>
              <a:cs typeface="Times New Roman" pitchFamily="18" charset="0"/>
            </a:endParaRPr>
          </a:p>
          <a:p>
            <a:pPr lvl="0" indent="182563" algn="just"/>
            <a:r>
              <a:rPr lang="ru-RU" sz="1200" b="1" dirty="0">
                <a:latin typeface="Times New Roman" pitchFamily="18" charset="0"/>
                <a:cs typeface="Times New Roman"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30 </a:t>
            </a:r>
            <a:r>
              <a:rPr lang="kk-KZ" sz="1200" b="1" dirty="0">
                <a:latin typeface="Times New Roman" panose="02020603050405020304" pitchFamily="18" charset="0"/>
                <a:cs typeface="Times New Roman" panose="02020603050405020304" pitchFamily="18" charset="0"/>
              </a:rPr>
              <a:t>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31 </a:t>
            </a:r>
            <a:r>
              <a:rPr lang="kk-KZ" sz="1200" b="1" dirty="0">
                <a:latin typeface="Times New Roman" panose="02020603050405020304" pitchFamily="18" charset="0"/>
                <a:cs typeface="Times New Roman" panose="02020603050405020304" pitchFamily="18" charset="0"/>
              </a:rPr>
              <a:t>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a:latin typeface="Times New Roman" panose="02020603050405020304" pitchFamily="18" charset="0"/>
                <a:cs typeface="Times New Roman" panose="02020603050405020304" pitchFamily="18" charset="0"/>
              </a:rPr>
              <a:t>Көшпелі бұлтты</a:t>
            </a:r>
            <a:r>
              <a:rPr lang="kk-KZ" sz="1200" dirty="0">
                <a:latin typeface="Times New Roman" pitchFamily="18" charset="0"/>
                <a:cs typeface="Times New Roman" pitchFamily="18" charset="0"/>
                <a:sym typeface="+mn-ea"/>
              </a:rPr>
              <a:t>, </a:t>
            </a:r>
            <a:r>
              <a:rPr lang="kk-KZ" altLang="ru-RU" sz="1200" dirty="0">
                <a:latin typeface="Times New Roman" panose="02020603050405020304" pitchFamily="18" charset="0"/>
                <a:cs typeface="Times New Roman" panose="02020603050405020304" pitchFamily="18" charset="0"/>
              </a:rPr>
              <a:t>жауын-шашынсыз</a:t>
            </a:r>
            <a:r>
              <a:rPr lang="kk-KZ" sz="1200" dirty="0">
                <a:latin typeface="Times New Roman" pitchFamily="18" charset="0"/>
                <a:cs typeface="Times New Roman" pitchFamily="18" charset="0"/>
                <a:sym typeface="+mn-ea"/>
              </a:rPr>
              <a:t>.</a:t>
            </a:r>
            <a:r>
              <a:rPr lang="kk-KZ" altLang="ru-RU" sz="1200" dirty="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Оңтүстік-б</a:t>
            </a:r>
            <a:r>
              <a:rPr lang="kk-KZ" altLang="ru-RU" sz="1200" dirty="0" smtClean="0">
                <a:latin typeface="Times New Roman" panose="02020603050405020304" pitchFamily="18" charset="0"/>
                <a:cs typeface="Times New Roman" panose="02020603050405020304" pitchFamily="18" charset="0"/>
              </a:rPr>
              <a:t>атыстан жел соғады, </a:t>
            </a:r>
            <a:r>
              <a:rPr lang="kk-KZ" altLang="ru-RU" sz="1200" dirty="0" smtClean="0">
                <a:latin typeface="Times New Roman" panose="02020603050405020304" pitchFamily="18" charset="0"/>
                <a:cs typeface="Times New Roman" panose="02020603050405020304" pitchFamily="18" charset="0"/>
              </a:rPr>
              <a:t>күші </a:t>
            </a:r>
            <a:r>
              <a:rPr lang="kk-KZ" altLang="ru-RU" sz="1200" dirty="0">
                <a:latin typeface="Times New Roman" panose="02020603050405020304" pitchFamily="18" charset="0"/>
                <a:cs typeface="Times New Roman" panose="02020603050405020304" pitchFamily="18" charset="0"/>
              </a:rPr>
              <a:t>9</a:t>
            </a:r>
            <a:r>
              <a:rPr lang="kk-KZ" altLang="ru-RU" sz="1200" dirty="0">
                <a:latin typeface="Times New Roman" pitchFamily="18" charset="0"/>
                <a:cs typeface="Times New Roman" pitchFamily="18" charset="0"/>
                <a:sym typeface="+mn-ea"/>
              </a:rPr>
              <a:t>-14 м/с. </a:t>
            </a:r>
            <a:r>
              <a:rPr lang="kk-KZ" sz="1200" dirty="0">
                <a:latin typeface="Times New Roman" pitchFamily="18" charset="0"/>
                <a:cs typeface="Times New Roman" pitchFamily="18" charset="0"/>
                <a:sym typeface="+mn-ea"/>
              </a:rPr>
              <a:t>Ауа температурасы түнде </a:t>
            </a:r>
            <a:r>
              <a:rPr lang="kk-KZ" sz="1200" dirty="0" smtClean="0">
                <a:latin typeface="Times New Roman" pitchFamily="18" charset="0"/>
                <a:cs typeface="Times New Roman" pitchFamily="18" charset="0"/>
                <a:sym typeface="+mn-ea"/>
              </a:rPr>
              <a:t>11-13</a:t>
            </a:r>
            <a:r>
              <a:rPr lang="kk-KZ" sz="1200" dirty="0" smtClean="0">
                <a:latin typeface="Times New Roman" pitchFamily="18" charset="0"/>
                <a:cs typeface="Times New Roman" pitchFamily="18" charset="0"/>
                <a:sym typeface="+mn-ea"/>
              </a:rPr>
              <a:t> </a:t>
            </a:r>
            <a:r>
              <a:rPr lang="kk-KZ" sz="1200" dirty="0">
                <a:latin typeface="Times New Roman" pitchFamily="18" charset="0"/>
                <a:cs typeface="Times New Roman" pitchFamily="18" charset="0"/>
                <a:sym typeface="+mn-ea"/>
              </a:rPr>
              <a:t>градус жылы.</a:t>
            </a:r>
          </a:p>
          <a:p>
            <a:pPr indent="182563" algn="just"/>
            <a:endParaRPr lang="ru-RU" sz="1200" dirty="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497064"/>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57750486"/>
              </p:ext>
            </p:extLst>
          </p:nvPr>
        </p:nvGraphicFramePr>
        <p:xfrm>
          <a:off x="5027448" y="4057248"/>
          <a:ext cx="4667576" cy="8839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98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0">
                <a:tc>
                  <a:txBody>
                    <a:bodyPr/>
                    <a:lstStyle/>
                    <a:p>
                      <a:r>
                        <a:rPr lang="kk-KZ" sz="1000" b="0" kern="1200" dirty="0">
                          <a:solidFill>
                            <a:schemeClr val="tx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Буланбаева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Д.М.</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19184</TotalTime>
  <Words>495</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3643</cp:revision>
  <cp:lastPrinted>2021-07-01T07:38:07Z</cp:lastPrinted>
  <dcterms:created xsi:type="dcterms:W3CDTF">2018-03-27T06:03:00Z</dcterms:created>
  <dcterms:modified xsi:type="dcterms:W3CDTF">2024-05-29T08:41:31Z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