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3085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30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200" dirty="0">
              <a:solidFill>
                <a:prstClr val="black"/>
              </a:solidFill>
              <a:latin typeface="Times New Roman" pitchFamily="18" charset="0"/>
              <a:cs typeface="Times New Roman"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30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жаңбыр.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8-10°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9770716"/>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719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19060</TotalTime>
  <Words>567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3588</cp:revision>
  <cp:lastPrinted>2021-07-01T03:56:27Z</cp:lastPrinted>
  <dcterms:created xsi:type="dcterms:W3CDTF">2018-03-27T06:03:00Z</dcterms:created>
  <dcterms:modified xsi:type="dcterms:W3CDTF">2024-05-29T06:15:56Z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