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54" y="-60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0475772"/>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val="3583770891"/>
                    </a:ext>
                  </a:extLst>
                </a:gridCol>
                <a:gridCol w="1531599">
                  <a:extLst>
                    <a:ext uri="{9D8B030D-6E8A-4147-A177-3AD203B41FA5}">
                      <a16:colId xmlns:a16="http://schemas.microsoft.com/office/drawing/2014/main" val="1276116030"/>
                    </a:ext>
                  </a:extLst>
                </a:gridCol>
                <a:gridCol w="1440161">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5471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0,27</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085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30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29</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30 </a:t>
            </a:r>
            <a:r>
              <a:rPr lang="kk-KZ" altLang="ru-RU" sz="1100" b="1" dirty="0" smtClean="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Солтүстік-батыстан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 градус жылы, топырақ бетінде 2 градус үсік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градус жыл</a:t>
            </a:r>
            <a:endParaRPr lang="kk-KZ" sz="1100" dirty="0">
              <a:latin typeface="Times New Roman" pitchFamily="18" charset="0"/>
              <a:cs typeface="Times New Roman" pitchFamily="18" charset="0"/>
            </a:endParaRPr>
          </a:p>
          <a:p>
            <a:pPr indent="180975" algn="ctr"/>
            <a:r>
              <a:rPr lang="kk-KZ" sz="1100" b="1" dirty="0" smtClean="0">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мамырға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30 </a:t>
            </a:r>
            <a:r>
              <a:rPr lang="kk-KZ" altLang="ru-RU" sz="1100" b="1" dirty="0" smtClean="0">
                <a:solidFill>
                  <a:srgbClr val="000000"/>
                </a:solidFill>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1-3 </a:t>
            </a:r>
            <a:r>
              <a:rPr lang="kk-KZ" sz="1100" smtClean="0">
                <a:latin typeface="Times New Roman" pitchFamily="18" charset="0"/>
                <a:cs typeface="Times New Roman" pitchFamily="18" charset="0"/>
              </a:rPr>
              <a:t>градус жылы, топырақ бетінде 2 градус үсік.</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30 </a:t>
            </a:r>
            <a:r>
              <a:rPr lang="kk-KZ" altLang="ru-RU" sz="1100" dirty="0" smtClean="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31</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15104</TotalTime>
  <Words>559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4709</cp:revision>
  <cp:lastPrinted>2021-07-01T03:56:27Z</cp:lastPrinted>
  <dcterms:created xsi:type="dcterms:W3CDTF">2018-03-27T06:03:00Z</dcterms:created>
  <dcterms:modified xsi:type="dcterms:W3CDTF">2024-05-29T06:53:31Z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