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433912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29</a:t>
                      </a:r>
                      <a:r>
                        <a:rPr lang="ru-RU" altLang="zh-CN" sz="1200" b="1" i="1" baseline="0" dirty="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29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6043432"/>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30 мамыр</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 жаңбыр. Солтүстік-шығыстан жел соғады, күші 9-14 м/с. Ауа температурасы түнде 5-7, күндіз 7-9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31</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мамыр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30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мамыр</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31 мамыр</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050" kern="1400" dirty="0">
                <a:solidFill>
                  <a:srgbClr val="000000"/>
                </a:solidFill>
                <a:latin typeface="Times New Roman" panose="02020603050405020304" pitchFamily="18" charset="0"/>
                <a:ea typeface="Times New Roman" panose="02020603050405020304" pitchFamily="18" charset="0"/>
              </a:rPr>
              <a:t>Солтүстік-батыстан</a:t>
            </a:r>
            <a:r>
              <a:rPr lang="kk-KZ" sz="1100" dirty="0">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5-10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30 мамырда, түнде 31 мамырда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29636</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5067</cp:revision>
  <cp:lastPrinted>2023-01-16T10:13:34Z</cp:lastPrinted>
  <dcterms:created xsi:type="dcterms:W3CDTF">2018-03-27T06:03:00Z</dcterms:created>
  <dcterms:modified xsi:type="dcterms:W3CDTF">2024-05-29T05:50:06Z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