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6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09995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днем дождь, гроза. Ветер юго-западный, западный 9-14, днем порывы 15-20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8-10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днем 19-21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961453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20430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3733</cp:revision>
  <cp:lastPrinted>2021-07-01T03:56:27Z</cp:lastPrinted>
  <dcterms:created xsi:type="dcterms:W3CDTF">2018-03-27T06:03:00Z</dcterms:created>
  <dcterms:modified xsi:type="dcterms:W3CDTF">2024-05-29T08:45:42Z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