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754" y="-7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76872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мая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4405889"/>
              </p:ext>
            </p:extLst>
          </p:nvPr>
        </p:nvGraphicFramePr>
        <p:xfrm>
          <a:off x="5025008" y="4077072"/>
          <a:ext cx="4693124" cy="2389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415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738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5471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62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18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58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107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0,27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90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759800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30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             9-14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2-4 тепла, на поверхности почвы заморозки 2 градуса, днем 11-13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31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            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1-3 тепла, на поверхности почвы заморозки 2 градуса.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16415</TotalTime>
  <Words>600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Администратор</cp:lastModifiedBy>
  <cp:revision>4921</cp:revision>
  <cp:lastPrinted>2021-07-01T03:56:27Z</cp:lastPrinted>
  <dcterms:created xsi:type="dcterms:W3CDTF">2018-03-27T06:03:00Z</dcterms:created>
  <dcterms:modified xsi:type="dcterms:W3CDTF">2024-05-29T06:53:36Z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