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54567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3001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Днем пыльная буря. Ветер юго-восточный 9-14, днем порывы 15-20 м/с. Температура воздуха ночью 20-22, днем 28-30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26062</TotalTime>
  <Words>600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3337</cp:revision>
  <cp:lastPrinted>2021-10-15T03:50:29Z</cp:lastPrinted>
  <dcterms:created xsi:type="dcterms:W3CDTF">2018-03-27T06:03:00Z</dcterms:created>
  <dcterms:modified xsi:type="dcterms:W3CDTF">2024-05-29T07:26:27Z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