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673266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5559"/>
            <a:ext cx="4685230" cy="14927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дождь.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 м/с. Температура воздуха ночью 5-7, днем 7-9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ный 5-10 м/с. Температура воздуха ночью 2-4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01208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мая, ночью 31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31749</TotalTime>
  <Words>652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5249</cp:revision>
  <cp:lastPrinted>2021-11-30T05:55:24Z</cp:lastPrinted>
  <dcterms:created xsi:type="dcterms:W3CDTF">2018-03-27T06:03:00Z</dcterms:created>
  <dcterms:modified xsi:type="dcterms:W3CDTF">2024-05-29T06:33:17Z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