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331327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9-14, днем порывы 15-20 м/с. Температура воздуха ночью 9-11,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809506"/>
              </p:ext>
            </p:extLst>
          </p:nvPr>
        </p:nvGraphicFramePr>
        <p:xfrm>
          <a:off x="5097016" y="4460267"/>
          <a:ext cx="4687289" cy="1160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53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19299</TotalTime>
  <Words>542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3628</cp:revision>
  <cp:lastPrinted>2021-07-01T03:56:27Z</cp:lastPrinted>
  <dcterms:created xsi:type="dcterms:W3CDTF">2018-03-27T06:03:00Z</dcterms:created>
  <dcterms:modified xsi:type="dcterms:W3CDTF">2024-05-29T08:49:48Z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