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6117450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3678528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29 мая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11-13, днем 27-29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31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30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м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13570</TotalTime>
  <Words>616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3115</cp:revision>
  <cp:lastPrinted>2021-07-01T03:56:27Z</cp:lastPrinted>
  <dcterms:created xsi:type="dcterms:W3CDTF">2018-03-27T06:03:00Z</dcterms:created>
  <dcterms:modified xsi:type="dcterms:W3CDTF">2024-05-29T06:05:30Z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