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668669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Солтүстік-батыстан 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46251194"/>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17822</TotalTime>
  <Words>520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4376</cp:revision>
  <cp:lastPrinted>2021-07-01T07:38:07Z</cp:lastPrinted>
  <dcterms:created xsi:type="dcterms:W3CDTF">2018-03-27T06:03:00Z</dcterms:created>
  <dcterms:modified xsi:type="dcterms:W3CDTF">2024-05-28T10:59:20Z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