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6" d="100"/>
          <a:sy n="76" d="100"/>
        </p:scale>
        <p:origin x="-68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701613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149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29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күңдіз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күңдіз </a:t>
            </a:r>
            <a:r>
              <a:rPr lang="kk-KZ"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30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just"/>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080130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Дайындаған:Рахметова Ж.А./Төкен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19964</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3763</cp:revision>
  <cp:lastPrinted>2021-07-01T07:38:07Z</cp:lastPrinted>
  <dcterms:created xsi:type="dcterms:W3CDTF">2018-03-27T06:03:00Z</dcterms:created>
  <dcterms:modified xsi:type="dcterms:W3CDTF">2024-05-28T08:19:24Z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