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332726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60191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3395</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a:t>
            </a:r>
            <a:r>
              <a:rPr lang="kk-KZ" sz="1200" kern="1400" dirty="0">
                <a:solidFill>
                  <a:srgbClr val="000000"/>
                </a:solidFill>
                <a:latin typeface="Times New Roman"/>
                <a:ea typeface="Times New Roman"/>
              </a:rPr>
              <a:t>, жауын-шашынсыз. Солтүстік-шығыстан оңтүстік-шығысқа ауысып жел соғады, күші түнде 2-7, күндіз 9-14 м/с. Ауа температурасы түнде 14-16, күндіз 28-30 жылы</a:t>
            </a:r>
            <a:r>
              <a:rPr lang="kk-KZ" sz="1200" kern="1400" dirty="0" smtClean="0">
                <a:solidFill>
                  <a:srgbClr val="000000"/>
                </a:solidFill>
                <a:latin typeface="Times New Roman"/>
                <a:ea typeface="Times New Roman"/>
              </a:rPr>
              <a:t>.</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15-17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29, 30 </a:t>
            </a:r>
            <a:r>
              <a:rPr lang="kk-KZ" sz="1200" b="1" dirty="0">
                <a:solidFill>
                  <a:schemeClr val="tx1"/>
                </a:solidFill>
                <a:latin typeface="Times New Roman" panose="02020603050405020304" pitchFamily="18" charset="0"/>
                <a:cs typeface="Times New Roman" panose="02020603050405020304" pitchFamily="18" charset="0"/>
              </a:rPr>
              <a:t>мамыр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21163</TotalTime>
  <Words>585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3679</cp:revision>
  <cp:lastPrinted>2023-02-06T06:57:51Z</cp:lastPrinted>
  <dcterms:created xsi:type="dcterms:W3CDTF">2018-03-27T06:03:00Z</dcterms:created>
  <dcterms:modified xsi:type="dcterms:W3CDTF">2024-05-28T07:57:20Z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