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49443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023893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SimSun" panose="02010600030101010101" pitchFamily="2" charset="-122"/>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29 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оңтүстік-шығыстан соғады, күші 5-10 м/с. Ауа температурасы түнде 6-8, күндіз 23-25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30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29 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оңтүстлік-батыстан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30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25612</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4991</cp:revision>
  <cp:lastPrinted>2021-07-01T03:56:27Z</cp:lastPrinted>
  <dcterms:created xsi:type="dcterms:W3CDTF">2018-03-27T06:03:00Z</dcterms:created>
  <dcterms:modified xsi:type="dcterms:W3CDTF">2024-05-28T06:15:46Z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