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6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999045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29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күңдіз </a:t>
            </a:r>
            <a:r>
              <a:rPr lang="kk-KZ"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30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төмен</a:t>
            </a:r>
            <a:r>
              <a:rPr lang="kk-KZ" sz="1200" b="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0559278"/>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934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18695</TotalTime>
  <Words>572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3688</cp:revision>
  <cp:lastPrinted>2021-07-01T03:56:27Z</cp:lastPrinted>
  <dcterms:created xsi:type="dcterms:W3CDTF">2018-03-27T06:03:00Z</dcterms:created>
  <dcterms:modified xsi:type="dcterms:W3CDTF">2024-05-28T08:31:20Z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