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68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5830538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a:t>
                      </a:r>
                      <a:r>
                        <a:rPr lang="ru-RU"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69825"/>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түстік-батыстан </a:t>
            </a:r>
            <a:r>
              <a:rPr lang="kk-KZ" sz="1200" dirty="0" smtClean="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a:t>
            </a:r>
            <a:r>
              <a:rPr lang="" sz="1200" dirty="0" smtClean="0">
                <a:solidFill>
                  <a:prstClr val="black"/>
                </a:solidFill>
                <a:latin typeface="Times New Roman" pitchFamily="18" charset="0"/>
                <a:cs typeface="Times New Roman" pitchFamily="18" charset="0"/>
              </a:rPr>
              <a:t>батыс</a:t>
            </a:r>
            <a:r>
              <a:rPr lang="kk-KZ" sz="1200" dirty="0" smtClean="0">
                <a:solidFill>
                  <a:prstClr val="black"/>
                </a:solidFill>
                <a:latin typeface="Times New Roman" pitchFamily="18" charset="0"/>
                <a:cs typeface="Times New Roman" pitchFamily="18" charset="0"/>
              </a:rPr>
              <a:t>қа ауысады,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-3° жылы, топырақ бетінде үсік 2 градус, күндіз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6-18°</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3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30 </a:t>
            </a:r>
            <a:r>
              <a:rPr lang="" sz="1200" b="1" dirty="0"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5-10</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71748" y="22935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54548524"/>
              </p:ext>
            </p:extLst>
          </p:nvPr>
        </p:nvGraphicFramePr>
        <p:xfrm>
          <a:off x="5033956" y="3996979"/>
          <a:ext cx="4691064" cy="257906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55321">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0,419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1,088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21687</TotalTime>
  <Words>627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3733</cp:revision>
  <cp:lastPrinted>2021-07-01T03:56:27Z</cp:lastPrinted>
  <dcterms:created xsi:type="dcterms:W3CDTF">2018-03-27T06:03:00Z</dcterms:created>
  <dcterms:modified xsi:type="dcterms:W3CDTF">2024-05-28T08:24:12Z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