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8038249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9009299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мамырға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Шығыстан жел соғады, күші 3-8  м/с. Ауа температурасы түнде 9-11, күндіз 26-28 градус жылы болады</a:t>
            </a:r>
            <a:r>
              <a:rPr lang="kk-KZ"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30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13695</TotalTime>
  <Words>581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3240</cp:revision>
  <cp:lastPrinted>2021-07-01T03:56:27Z</cp:lastPrinted>
  <dcterms:created xsi:type="dcterms:W3CDTF">2018-03-27T06:03:00Z</dcterms:created>
  <dcterms:modified xsi:type="dcterms:W3CDTF">2024-05-28T06:59:14Z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