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29 ма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28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29 ма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северо-восточный 5-10 м/с. Температура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воздуха ночью 6-8, 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21-23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30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29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30 мая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6-8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baseline="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2161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19099</TotalTime>
  <Words>534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4157</cp:revision>
  <cp:lastPrinted>2021-07-01T03:56:27Z</cp:lastPrinted>
  <dcterms:created xsi:type="dcterms:W3CDTF">2018-03-27T06:03:00Z</dcterms:created>
  <dcterms:modified xsi:type="dcterms:W3CDTF">2024-05-28T06:33:37Z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