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76" d="100"/>
          <a:sy n="76" d="100"/>
        </p:scale>
        <p:origin x="-1692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360603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мая 2024 г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29 мая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западный, юго-западный 9-14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30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г  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   с 20 ч. 29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30 мая 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 западный с переходом на 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7-9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79001" y="2502548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5701344"/>
              </p:ext>
            </p:extLst>
          </p:nvPr>
        </p:nvGraphicFramePr>
        <p:xfrm>
          <a:off x="5097016" y="4460267"/>
          <a:ext cx="4687289" cy="11608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053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7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77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19294</TotalTime>
  <Words>542</Words>
  <Application>Microsoft Office PowerPoint</Application>
  <PresentationFormat>Лист A4 (210x297 мм)</PresentationFormat>
  <Paragraphs>84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3624</cp:revision>
  <cp:lastPrinted>2021-07-01T03:56:27Z</cp:lastPrinted>
  <dcterms:created xsi:type="dcterms:W3CDTF">2018-03-27T06:03:00Z</dcterms:created>
  <dcterms:modified xsi:type="dcterms:W3CDTF">2024-05-28T08:22:54Z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