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83189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с переходом на 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тепла, на поверхности почвы заморозки 2 градуса,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до 08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72677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23325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3825</cp:revision>
  <cp:lastPrinted>2021-10-18T15:52:53Z</cp:lastPrinted>
  <dcterms:created xsi:type="dcterms:W3CDTF">2018-03-27T06:03:00Z</dcterms:created>
  <dcterms:modified xsi:type="dcterms:W3CDTF">2024-05-28T08:24:14Z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