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EAFE6BAF-C303-47A8-8540-D14D8B0B1F01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16527769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3F5860-236A-4B6A-9917-6B15E0738CF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C09D73-8877-4567-9E58-9A13C9E73E1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68732C-87F9-4F38-9CD2-1A45305602A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EF73DD-C6B3-49A1-92AC-07D1B3510FE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AC1E68-9469-4B31-9F7D-D5F3ECC0A0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30D96B-B168-4A98-8EC7-09DE8F1E432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AC0510-67D4-4BF9-98DB-09ADFEA0731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E082E8-3AC1-417F-90B7-D4ADA4F2D4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721C23-8C7E-496B-B3C2-5D22058AC46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77ADB5-B806-47F3-BA1C-34D176EBDE7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0BC0DE-D8EB-4FCC-A837-18161C9B9E3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F0A6CD19-1D62-45FD-8407-F1B8AD75EA3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149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28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мая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30763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29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мая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sym typeface="+mn-ea"/>
              </a:rPr>
              <a:t>29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мая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без осадков. Ветер северо-</a:t>
            </a:r>
            <a:r>
              <a:rPr lang="kk-KZ" dirty="0">
                <a:solidFill>
                  <a:schemeClr val="tx1"/>
                </a:solidFill>
              </a:rPr>
              <a:t>западный </a:t>
            </a:r>
            <a:r>
              <a:rPr lang="ru-RU" dirty="0">
                <a:solidFill>
                  <a:schemeClr val="tx1"/>
                </a:solidFill>
              </a:rPr>
              <a:t>2-7 м/с. Температура воздуха ночью </a:t>
            </a:r>
            <a:r>
              <a:rPr lang="kk-KZ" dirty="0">
                <a:solidFill>
                  <a:schemeClr val="tx1"/>
                </a:solidFill>
              </a:rPr>
              <a:t>10-12</a:t>
            </a:r>
            <a:r>
              <a:rPr lang="ru-RU" dirty="0">
                <a:solidFill>
                  <a:schemeClr val="tx1"/>
                </a:solidFill>
              </a:rPr>
              <a:t>, днем 18-20 </a:t>
            </a:r>
            <a:r>
              <a:rPr lang="ru-RU">
                <a:solidFill>
                  <a:schemeClr val="tx1"/>
                </a:solidFill>
              </a:rPr>
              <a:t>тепла</a:t>
            </a:r>
            <a:r>
              <a:rPr lang="ru-RU" smtClean="0">
                <a:solidFill>
                  <a:schemeClr val="tx1"/>
                </a:solidFill>
              </a:rPr>
              <a:t>.</a:t>
            </a:r>
          </a:p>
          <a:p>
            <a:pPr algn="just"/>
            <a:endParaRPr lang="ru-RU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sym typeface="+mn-ea"/>
              </a:rPr>
              <a:t>29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30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мая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северо-восточный 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7-9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kk-KZ" sz="1100" dirty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60938" y="2149475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29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мая</a:t>
            </a:r>
            <a:r>
              <a:rPr lang="ru-RU" b="1" dirty="0">
                <a:solidFill>
                  <a:schemeClr val="tx1"/>
                </a:solidFill>
              </a:rPr>
              <a:t>,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</a:rPr>
              <a:t>30 </a:t>
            </a:r>
            <a:r>
              <a:rPr lang="ru-RU" b="1" dirty="0">
                <a:solidFill>
                  <a:schemeClr val="tx1"/>
                </a:solidFill>
              </a:rPr>
              <a:t>мая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</a:t>
            </a:r>
            <a:r>
              <a:rPr lang="ru-RU" altLang="en-US" dirty="0">
                <a:sym typeface="+mn-ea"/>
              </a:rPr>
              <a:t>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28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мая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7966836"/>
              </p:ext>
            </p:extLst>
          </p:nvPr>
        </p:nvGraphicFramePr>
        <p:xfrm>
          <a:off x="4962525" y="4135438"/>
          <a:ext cx="4816475" cy="2030413"/>
        </p:xfrm>
        <a:graphic>
          <a:graphicData uri="http://schemas.openxmlformats.org/drawingml/2006/table">
            <a:tbl>
              <a:tblPr/>
              <a:tblGrid>
                <a:gridCol w="18557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94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4333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750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kk-KZ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Канаева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 Б.К. </a:t>
            </a:r>
            <a:r>
              <a:rPr lang="ru-RU" altLang="ru-RU" sz="1000" b="1" i="1" dirty="0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19838</TotalTime>
  <Words>773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4640</cp:revision>
  <cp:lastPrinted>2021-07-01T09:11:30Z</cp:lastPrinted>
  <dcterms:created xsi:type="dcterms:W3CDTF">2018-03-27T06:03:00Z</dcterms:created>
  <dcterms:modified xsi:type="dcterms:W3CDTF">2024-05-28T07:13:49Z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