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7" d="100"/>
          <a:sy n="87" d="100"/>
        </p:scale>
        <p:origin x="96" y="4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538359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7484182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Днем пыльная буря. Ветер юго-восточный 9-14, днем порывы 15-18 м/с. Температура воздуха ночью 18-20, днем 29-31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25969</TotalTime>
  <Words>541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3335</cp:revision>
  <cp:lastPrinted>2021-10-15T03:50:29Z</cp:lastPrinted>
  <dcterms:created xsi:type="dcterms:W3CDTF">2018-03-27T06:03:00Z</dcterms:created>
  <dcterms:modified xsi:type="dcterms:W3CDTF">2024-05-28T07:39:52Z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