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111802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утром и днем дождь. Ветер 9-14, ночью порывы 15-20 м/с. Температура воздуха ночью 8-10, днем 11-13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мая по 08 ч. 30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9-14 м/с. Температура воздуха 6-8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280323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19483</TotalTime>
  <Words>616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3186</cp:revision>
  <cp:lastPrinted>2021-07-01T03:56:27Z</cp:lastPrinted>
  <dcterms:created xsi:type="dcterms:W3CDTF">2018-03-27T06:03:00Z</dcterms:created>
  <dcterms:modified xsi:type="dcterms:W3CDTF">2024-05-28T06:27:48Z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