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1579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1-3 градуса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>
              <a:spcBef>
                <a:spcPts val="0"/>
              </a:spcBef>
              <a:defRPr/>
            </a:pPr>
            <a:endParaRPr lang="ru-RU" sz="1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48110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19320</TotalTime>
  <Words>614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3526</cp:revision>
  <cp:lastPrinted>2021-10-14T11:15:53Z</cp:lastPrinted>
  <dcterms:created xsi:type="dcterms:W3CDTF">2018-03-27T06:03:00Z</dcterms:created>
  <dcterms:modified xsi:type="dcterms:W3CDTF">2024-05-28T08:33:25Z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