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70" d="100"/>
          <a:sy n="70" d="100"/>
        </p:scale>
        <p:origin x="-84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760627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3359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           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 тепла, днем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16412</TotalTime>
  <Words>586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4915</cp:revision>
  <cp:lastPrinted>2021-07-01T03:56:27Z</cp:lastPrinted>
  <dcterms:created xsi:type="dcterms:W3CDTF">2018-03-27T06:03:00Z</dcterms:created>
  <dcterms:modified xsi:type="dcterms:W3CDTF">2024-05-28T06:40:09Z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