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972270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дождь. Ветер западный 9-14 порывы 15-20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8-10,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11-13 тепла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Облачно, небольшой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дождь.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ный 5-10 м/с. Температура воздуха ночью  3-5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13382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мая, ночью 30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31698</TotalTime>
  <Words>653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5246</cp:revision>
  <cp:lastPrinted>2021-11-30T05:55:24Z</cp:lastPrinted>
  <dcterms:created xsi:type="dcterms:W3CDTF">2018-03-27T06:03:00Z</dcterms:created>
  <dcterms:modified xsi:type="dcterms:W3CDTF">2024-05-28T07:09:20Z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