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023367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1582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Шымкент </a:t>
            </a:r>
            <a:r>
              <a:rPr lang="ru-RU" altLang="ru-RU" sz="1050" b="1" dirty="0" err="1">
                <a:latin typeface="Times New Roman" panose="02020603050405020304" pitchFamily="18" charset="0"/>
                <a:cs typeface="Times New Roman" panose="02020603050405020304" pitchFamily="18" charset="0"/>
              </a:rPr>
              <a:t>қаласы бойынша</a:t>
            </a:r>
            <a:r>
              <a:rPr lang="ru-RU" altLang="ru-RU" sz="1050" b="1" dirty="0">
                <a:latin typeface="Times New Roman" panose="02020603050405020304" pitchFamily="18" charset="0"/>
                <a:cs typeface="Times New Roman" panose="02020603050405020304" pitchFamily="18" charset="0"/>
              </a:rPr>
              <a:t> </a:t>
            </a:r>
            <a:r>
              <a:rPr lang="ru-RU" altLang="ru-RU" sz="1050" b="1" dirty="0" smtClean="0">
                <a:latin typeface="Times New Roman" panose="02020603050405020304" pitchFamily="18" charset="0"/>
                <a:cs typeface="Times New Roman" panose="02020603050405020304" pitchFamily="18" charset="0"/>
              </a:rPr>
              <a:t>28</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мамырға</a:t>
            </a:r>
            <a:r>
              <a:rPr lang="kk-KZ" altLang="ru-RU" sz="1050" b="1" dirty="0" smtClean="0">
                <a:latin typeface="Times New Roman" panose="02020603050405020304" pitchFamily="18" charset="0"/>
                <a:cs typeface="Times New Roman" panose="02020603050405020304" pitchFamily="18" charset="0"/>
              </a:rPr>
              <a:t> </a:t>
            </a:r>
            <a:r>
              <a:rPr lang="ru-RU" altLang="ru-RU" sz="1050" b="1" dirty="0" err="1" smtClean="0">
                <a:latin typeface="Times New Roman" panose="02020603050405020304" pitchFamily="18" charset="0"/>
                <a:cs typeface="Times New Roman" panose="02020603050405020304" pitchFamily="18" charset="0"/>
              </a:rPr>
              <a:t>арналған</a:t>
            </a:r>
            <a:r>
              <a:rPr lang="ru-RU" altLang="ru-RU" sz="1050" b="1" dirty="0" smtClean="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ауа-райы</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болжамы</a:t>
            </a:r>
            <a:endParaRPr lang="ru-RU" altLang="ru-RU" sz="1050" b="1" dirty="0">
              <a:latin typeface="Times New Roman" panose="02020603050405020304" pitchFamily="18" charset="0"/>
              <a:cs typeface="Times New Roman" panose="02020603050405020304" pitchFamily="18" charset="0"/>
            </a:endParaRPr>
          </a:p>
          <a:p>
            <a:pPr algn="ctr"/>
            <a:r>
              <a:rPr lang="ru-RU" altLang="ru-RU" sz="1050" b="1" dirty="0" smtClean="0">
                <a:latin typeface="Times New Roman" panose="02020603050405020304" pitchFamily="18" charset="0"/>
                <a:cs typeface="Times New Roman" panose="02020603050405020304" pitchFamily="18" charset="0"/>
              </a:rPr>
              <a:t>2024 </a:t>
            </a:r>
            <a:r>
              <a:rPr lang="ru-RU" altLang="ru-RU" sz="1050" b="1" dirty="0">
                <a:latin typeface="Times New Roman" panose="02020603050405020304" pitchFamily="18" charset="0"/>
                <a:cs typeface="Times New Roman" panose="02020603050405020304" pitchFamily="18" charset="0"/>
              </a:rPr>
              <a:t>ж. </a:t>
            </a:r>
            <a:r>
              <a:rPr lang="kk-KZ" altLang="ru-RU" sz="1050" b="1" dirty="0" smtClean="0">
                <a:latin typeface="Times New Roman" pitchFamily="18" charset="0"/>
                <a:cs typeface="Times New Roman" pitchFamily="18" charset="0"/>
              </a:rPr>
              <a:t>2</a:t>
            </a:r>
            <a:r>
              <a:rPr lang="en-US" altLang="ru-RU" sz="1050" b="1" dirty="0" smtClean="0">
                <a:latin typeface="Times New Roman" pitchFamily="18" charset="0"/>
                <a:cs typeface="Times New Roman" pitchFamily="18" charset="0"/>
              </a:rPr>
              <a:t>0</a:t>
            </a:r>
            <a:r>
              <a:rPr lang="kk-KZ" altLang="ru-RU" sz="1050" b="1" dirty="0" smtClean="0">
                <a:latin typeface="Times New Roman" pitchFamily="18" charset="0"/>
                <a:cs typeface="Times New Roman" pitchFamily="18" charset="0"/>
              </a:rPr>
              <a:t> сағ. 27 мамырдан  2</a:t>
            </a:r>
            <a:r>
              <a:rPr lang="en-US" altLang="ru-RU" sz="1050" b="1" dirty="0">
                <a:latin typeface="Times New Roman" pitchFamily="18" charset="0"/>
                <a:cs typeface="Times New Roman" pitchFamily="18" charset="0"/>
              </a:rPr>
              <a:t>0</a:t>
            </a:r>
            <a:r>
              <a:rPr lang="kk-KZ" altLang="ru-RU" sz="1050" b="1" dirty="0" smtClean="0">
                <a:latin typeface="Times New Roman" pitchFamily="18" charset="0"/>
                <a:cs typeface="Times New Roman" pitchFamily="18" charset="0"/>
              </a:rPr>
              <a:t> сағ. </a:t>
            </a:r>
            <a:r>
              <a:rPr lang="ru-RU" altLang="ru-RU" sz="1050" b="1" dirty="0" smtClean="0">
                <a:latin typeface="Times New Roman" pitchFamily="18" charset="0"/>
                <a:cs typeface="Times New Roman" pitchFamily="18" charset="0"/>
              </a:rPr>
              <a:t>28</a:t>
            </a:r>
            <a:r>
              <a:rPr lang="kk-KZ" altLang="ru-RU" sz="1050" b="1" dirty="0" smtClean="0">
                <a:latin typeface="Times New Roman" pitchFamily="18" charset="0"/>
                <a:cs typeface="Times New Roman" pitchFamily="18" charset="0"/>
              </a:rPr>
              <a:t> мамырға  2024 </a:t>
            </a:r>
            <a:r>
              <a:rPr lang="kk-KZ" altLang="ru-RU" sz="1050" b="1" dirty="0">
                <a:latin typeface="Times New Roman" pitchFamily="18" charset="0"/>
                <a:cs typeface="Times New Roman" pitchFamily="18" charset="0"/>
              </a:rPr>
              <a:t>ж. </a:t>
            </a:r>
            <a:r>
              <a:rPr lang="ru-RU" sz="1050" b="1" dirty="0" smtClean="0">
                <a:latin typeface="Times New Roman" pitchFamily="18" charset="0"/>
                <a:cs typeface="Times New Roman" pitchFamily="18" charset="0"/>
              </a:rPr>
              <a:t> </a:t>
            </a:r>
            <a:r>
              <a:rPr lang="kk-KZ" altLang="ru-RU" sz="1050" b="1" dirty="0">
                <a:latin typeface="Times New Roman" pitchFamily="18" charset="0"/>
                <a:cs typeface="Times New Roman" pitchFamily="18" charset="0"/>
              </a:rPr>
              <a:t>дейін</a:t>
            </a:r>
            <a:r>
              <a:rPr lang="en-US" altLang="ru-RU" sz="1050" dirty="0">
                <a:solidFill>
                  <a:srgbClr val="000000"/>
                </a:solidFill>
                <a:latin typeface="Times New Roman" pitchFamily="18" charset="0"/>
                <a:cs typeface="Times New Roman" pitchFamily="18" charset="0"/>
              </a:rPr>
              <a:t> </a:t>
            </a:r>
            <a:r>
              <a:rPr lang="ru-RU" altLang="ru-RU" sz="1050"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күндіз 25-27 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29 </a:t>
            </a:r>
            <a:r>
              <a:rPr lang="kk-KZ" altLang="ru-RU" sz="1100" b="1" dirty="0" smtClean="0">
                <a:latin typeface="Times New Roman" pitchFamily="18" charset="0"/>
                <a:cs typeface="Times New Roman" pitchFamily="18" charset="0"/>
              </a:rPr>
              <a:t>мамырға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         2024 ж. 2</a:t>
            </a:r>
            <a:r>
              <a:rPr lang="ru-RU"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28</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мамырдан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ru-RU" altLang="ru-RU" sz="1100" b="1" dirty="0" smtClean="0">
                <a:latin typeface="Times New Roman" panose="02020603050405020304" pitchFamily="18" charset="0"/>
                <a:cs typeface="Times New Roman" panose="02020603050405020304" pitchFamily="18" charset="0"/>
              </a:rPr>
              <a:t>29</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мамырға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00240"/>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a:t>
            </a:r>
            <a:r>
              <a:rPr lang="kk-KZ"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13717</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3249</cp:revision>
  <cp:lastPrinted>2021-07-01T03:56:27Z</cp:lastPrinted>
  <dcterms:created xsi:type="dcterms:W3CDTF">2018-03-27T06:03:00Z</dcterms:created>
  <dcterms:modified xsi:type="dcterms:W3CDTF">2024-05-27T07:18:17Z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