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3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767593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28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Солтүстіктен, солтүстік-шығыстан жел соғады, күші 7-12, түнде екпіні 15-20 м/с. Ауа температурасы 4-6, күндіз 15-17 градус 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a:t>
            </a:r>
            <a:r>
              <a:rPr lang="kk-KZ" altLang="ru-RU" sz="1200" dirty="0">
                <a:latin typeface="Times New Roman" panose="02020603050405020304" pitchFamily="18" charset="0"/>
                <a:cs typeface="Times New Roman" panose="02020603050405020304" pitchFamily="18" charset="0"/>
              </a:rPr>
              <a:t> Шығыстан жел соғады, күші 9</a:t>
            </a:r>
            <a:r>
              <a:rPr lang="kk-KZ" altLang="ru-RU" sz="1200" dirty="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түнде 5-7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78689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19068</TotalTime>
  <Words>574</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3636</cp:revision>
  <cp:lastPrinted>2021-07-01T07:38:07Z</cp:lastPrinted>
  <dcterms:created xsi:type="dcterms:W3CDTF">2018-03-27T06:03:00Z</dcterms:created>
  <dcterms:modified xsi:type="dcterms:W3CDTF">2024-05-27T07:50:32Z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