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7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0811712"/>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92288" y="287928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3546688"/>
              </p:ext>
            </p:extLst>
          </p:nvPr>
        </p:nvGraphicFramePr>
        <p:xfrm>
          <a:off x="5072359" y="4811458"/>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3291" y="4101550"/>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күші 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17-19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7244" y="378732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28329</TotalTime>
  <Words>584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3371</cp:revision>
  <cp:lastPrinted>2021-07-01T07:38:07Z</cp:lastPrinted>
  <dcterms:created xsi:type="dcterms:W3CDTF">2018-03-27T06:03:00Z</dcterms:created>
  <dcterms:modified xsi:type="dcterms:W3CDTF">2024-05-27T07:36:48Z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