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74297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87155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334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0,0</a:t>
                      </a:r>
                      <a:r>
                        <a:rPr lang="ru-RU" sz="10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солтүстлік-шығыстан,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5-7,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29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оңтүстлік-батыстан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25605</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4985</cp:revision>
  <cp:lastPrinted>2021-07-01T03:56:27Z</cp:lastPrinted>
  <dcterms:created xsi:type="dcterms:W3CDTF">2018-03-27T06:03:00Z</dcterms:created>
  <dcterms:modified xsi:type="dcterms:W3CDTF">2024-05-27T06:27:31Z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