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4" d="100"/>
          <a:sy n="114" d="100"/>
        </p:scale>
        <p:origin x="193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379748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28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kk-KZ" sz="1200" dirty="0">
                <a:latin typeface="Times New Roman" panose="02020603050405020304" pitchFamily="18" charset="0"/>
                <a:cs typeface="Times New Roman" panose="02020603050405020304" pitchFamily="18" charset="0"/>
              </a:rPr>
              <a:t> 2-4, </a:t>
            </a:r>
            <a:r>
              <a:rPr lang="kk-KZ" sz="1200">
                <a:latin typeface="Times New Roman" panose="02020603050405020304" pitchFamily="18" charset="0"/>
                <a:cs typeface="Times New Roman" panose="02020603050405020304" pitchFamily="18" charset="0"/>
              </a:rPr>
              <a:t>күңдіз 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29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29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6073981"/>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934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18585</TotalTime>
  <Words>633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3683</cp:revision>
  <cp:lastPrinted>2021-07-01T03:56:27Z</cp:lastPrinted>
  <dcterms:created xsi:type="dcterms:W3CDTF">2018-03-27T06:03:00Z</dcterms:created>
  <dcterms:modified xsi:type="dcterms:W3CDTF">2024-05-27T07:43:14Z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