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114" d="100"/>
          <a:sy n="114" d="100"/>
        </p:scale>
        <p:origin x="1938"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75486845"/>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148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мамыр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69" y="117475"/>
            <a:ext cx="4990680"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28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kk-KZ" altLang="ru-RU" sz="1200" b="1" dirty="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kk-KZ" sz="1200" dirty="0">
                <a:latin typeface="Times New Roman" panose="02020603050405020304" pitchFamily="18" charset="0"/>
                <a:cs typeface="Times New Roman" panose="02020603050405020304" pitchFamily="18" charset="0"/>
              </a:rPr>
              <a:t> 2-4, күңдіз 10-12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ctr"/>
            <a:r>
              <a:rPr lang="kk-KZ" altLang="ru-RU" sz="1200" b="1" dirty="0">
                <a:latin typeface="Times New Roman" panose="02020603050405020304" pitchFamily="18" charset="0"/>
                <a:cs typeface="Times New Roman" panose="02020603050405020304" pitchFamily="18" charset="0"/>
              </a:rPr>
              <a:t>29 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just"/>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28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29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96035438"/>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902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1.615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0.862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1.663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Дайындаған:Майған А.Т./</a:t>
            </a:r>
            <a:r>
              <a:rPr lang="kk-KZ" altLang="ru-RU" sz="1200" b="1" i="1" dirty="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46114"/>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19862</TotalTime>
  <Words>670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 Kazgidromet</cp:lastModifiedBy>
  <cp:revision>3760</cp:revision>
  <cp:lastPrinted>2021-07-01T07:38:07Z</cp:lastPrinted>
  <dcterms:created xsi:type="dcterms:W3CDTF">2018-03-27T06:03:00Z</dcterms:created>
  <dcterms:modified xsi:type="dcterms:W3CDTF">2024-05-27T07:39:54Z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